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0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4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7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0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0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2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1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6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4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3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C2B47-9A4A-408F-8EF2-1D2A794B6252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A082E-96C9-4C63-AEB5-3C96E500C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5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Vedic Period</a:t>
            </a:r>
          </a:p>
        </p:txBody>
      </p:sp>
    </p:spTree>
    <p:extLst>
      <p:ext uri="{BB962C8B-B14F-4D97-AF65-F5344CB8AC3E}">
        <p14:creationId xmlns:p14="http://schemas.microsoft.com/office/powerpoint/2010/main" val="100453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527" y="11324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Vedas: Sacred Writings of Hinduism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131635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919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90" y="193963"/>
            <a:ext cx="10515600" cy="88669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Contribution of Vedic Times</a:t>
            </a:r>
            <a:br>
              <a:rPr lang="en-US" b="1" dirty="0">
                <a:solidFill>
                  <a:srgbClr val="C00000"/>
                </a:solidFill>
              </a:rPr>
            </a:b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3109" y="1080654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b="1" dirty="0"/>
              <a:t>Epics : </a:t>
            </a:r>
            <a:r>
              <a:rPr lang="en-US" b="1" dirty="0" err="1"/>
              <a:t>Ramayan</a:t>
            </a:r>
            <a:r>
              <a:rPr lang="en-US" b="1" dirty="0"/>
              <a:t> and </a:t>
            </a:r>
            <a:r>
              <a:rPr lang="en-US" b="1" dirty="0" err="1"/>
              <a:t>Mahabharat</a:t>
            </a:r>
            <a:endParaRPr lang="en-US" b="1" dirty="0"/>
          </a:p>
          <a:p>
            <a:pPr lvl="1"/>
            <a:r>
              <a:rPr lang="en-US" dirty="0" err="1"/>
              <a:t>Ramayan</a:t>
            </a:r>
            <a:r>
              <a:rPr lang="en-US" dirty="0"/>
              <a:t> was written by Saint Valmiki</a:t>
            </a:r>
          </a:p>
          <a:p>
            <a:pPr lvl="1"/>
            <a:r>
              <a:rPr lang="en-US" dirty="0" err="1"/>
              <a:t>Mahabharat</a:t>
            </a:r>
            <a:r>
              <a:rPr lang="en-US" dirty="0"/>
              <a:t> was written by Saint Vyas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b="1" dirty="0"/>
              <a:t>Yoga</a:t>
            </a:r>
          </a:p>
          <a:p>
            <a:pPr lvl="1"/>
            <a:r>
              <a:rPr lang="en-US" dirty="0"/>
              <a:t>Yoga sutras compiled by Sage </a:t>
            </a:r>
            <a:r>
              <a:rPr lang="en-US" dirty="0" err="1"/>
              <a:t>Patanjali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b="1" dirty="0"/>
              <a:t>Ayurveda</a:t>
            </a:r>
            <a:r>
              <a:rPr lang="en-US" dirty="0"/>
              <a:t>: </a:t>
            </a:r>
            <a:r>
              <a:rPr lang="en-US" dirty="0" err="1"/>
              <a:t>Ayurvedic</a:t>
            </a:r>
            <a:r>
              <a:rPr lang="en-US" dirty="0"/>
              <a:t> medicine is another form of medicine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 Vedic Math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/>
              <a:t> The </a:t>
            </a:r>
            <a:r>
              <a:rPr lang="en-US" dirty="0"/>
              <a:t>world’s first University was established in </a:t>
            </a:r>
            <a:r>
              <a:rPr lang="en-US" b="1" dirty="0" err="1"/>
              <a:t>Takshila</a:t>
            </a:r>
            <a:r>
              <a:rPr lang="en-US" b="1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err="1"/>
              <a:t>Nalanda</a:t>
            </a:r>
            <a:r>
              <a:rPr lang="en-US" b="1" dirty="0"/>
              <a:t> </a:t>
            </a:r>
            <a:r>
              <a:rPr lang="en-US" dirty="0"/>
              <a:t>was one of the world’s first residential universities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78960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964" y="171161"/>
            <a:ext cx="10397836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An Example of Vedic Math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4618"/>
            <a:ext cx="10515600" cy="540327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Example 1</a:t>
            </a:r>
            <a:br>
              <a:rPr lang="en-US" dirty="0"/>
            </a:br>
            <a:br>
              <a:rPr lang="en-US" dirty="0"/>
            </a:br>
            <a:r>
              <a:rPr lang="en-US" dirty="0"/>
              <a:t>     14 x 17, here  base of both the numbers are the same, </a:t>
            </a:r>
            <a:r>
              <a:rPr lang="en-US" dirty="0" err="1"/>
              <a:t>ie</a:t>
            </a:r>
            <a:r>
              <a:rPr lang="en-US" dirty="0"/>
              <a:t>. 10. The first number is 4 more than 10 and the second is 7 more than 10. For convenience we call these as the deviations. Hence the deviations of 14 and 17 from 10 are 4 and 7 respectively.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Step 1:</a:t>
            </a:r>
            <a:r>
              <a:rPr lang="en-US" dirty="0"/>
              <a:t> Add the deviation of one number with the other </a:t>
            </a:r>
            <a:r>
              <a:rPr lang="en-US" dirty="0" err="1"/>
              <a:t>number.That</a:t>
            </a:r>
            <a:r>
              <a:rPr lang="en-US" dirty="0"/>
              <a:t> means; either</a:t>
            </a:r>
            <a:br>
              <a:rPr lang="en-US" dirty="0"/>
            </a:br>
            <a:r>
              <a:rPr lang="en-US" dirty="0"/>
              <a:t>     14 +     or      17 +</a:t>
            </a:r>
            <a:br>
              <a:rPr lang="en-US" dirty="0"/>
            </a:br>
            <a:r>
              <a:rPr lang="en-US" dirty="0"/>
              <a:t>      </a:t>
            </a:r>
            <a:r>
              <a:rPr lang="en-US" u="sng" dirty="0"/>
              <a:t> 7</a:t>
            </a:r>
            <a:r>
              <a:rPr lang="en-US" dirty="0"/>
              <a:t>                 </a:t>
            </a:r>
            <a:r>
              <a:rPr lang="en-US" u="sng" dirty="0"/>
              <a:t> 4</a:t>
            </a:r>
            <a:br>
              <a:rPr lang="en-US" dirty="0"/>
            </a:br>
            <a:r>
              <a:rPr lang="en-US" dirty="0"/>
              <a:t>     21                 21</a:t>
            </a:r>
            <a:br>
              <a:rPr lang="en-US" dirty="0"/>
            </a:br>
            <a:r>
              <a:rPr lang="en-US" dirty="0"/>
              <a:t>in both case it the same answer 21.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Step 2:</a:t>
            </a:r>
            <a:r>
              <a:rPr lang="en-US" dirty="0"/>
              <a:t> Since the base is 10 multiply the above sum with 10.</a:t>
            </a:r>
            <a:br>
              <a:rPr lang="en-US" dirty="0"/>
            </a:br>
            <a:r>
              <a:rPr lang="en-US" dirty="0"/>
              <a:t>     21 x 10 = 210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Step 3:</a:t>
            </a:r>
            <a:r>
              <a:rPr lang="en-US" dirty="0"/>
              <a:t>  Multiply the deviations.</a:t>
            </a:r>
            <a:br>
              <a:rPr lang="en-US" dirty="0"/>
            </a:br>
            <a:r>
              <a:rPr lang="en-US" dirty="0"/>
              <a:t>     4 x 7 = 28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Step 4:</a:t>
            </a:r>
            <a:r>
              <a:rPr lang="en-US" dirty="0"/>
              <a:t>  Add the answers in Step 2 and Step 3.</a:t>
            </a:r>
            <a:br>
              <a:rPr lang="en-US" dirty="0"/>
            </a:br>
            <a:r>
              <a:rPr lang="en-US" dirty="0"/>
              <a:t>     210 +</a:t>
            </a:r>
            <a:br>
              <a:rPr lang="en-US" dirty="0"/>
            </a:br>
            <a:r>
              <a:rPr lang="en-US" dirty="0"/>
              <a:t>     </a:t>
            </a:r>
            <a:r>
              <a:rPr lang="en-US" u="sng" dirty="0"/>
              <a:t>  28</a:t>
            </a:r>
            <a:br>
              <a:rPr lang="en-US" dirty="0"/>
            </a:br>
            <a:r>
              <a:rPr lang="en-US" dirty="0"/>
              <a:t>     238</a:t>
            </a:r>
            <a:br>
              <a:rPr lang="en-US" dirty="0"/>
            </a:br>
            <a:r>
              <a:rPr lang="en-US" dirty="0"/>
              <a:t>So we got the answer</a:t>
            </a:r>
            <a:br>
              <a:rPr lang="en-US" dirty="0"/>
            </a:br>
            <a:r>
              <a:rPr lang="en-US" dirty="0"/>
              <a:t>    14 x 17 = 238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Reference: http://www.mathsmagic.in/vedic-maths--problems.html</a:t>
            </a:r>
          </a:p>
        </p:txBody>
      </p:sp>
    </p:spTree>
    <p:extLst>
      <p:ext uri="{BB962C8B-B14F-4D97-AF65-F5344CB8AC3E}">
        <p14:creationId xmlns:p14="http://schemas.microsoft.com/office/powerpoint/2010/main" val="400393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Contribution of Vedic Times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208" y="947845"/>
            <a:ext cx="5257800" cy="2941637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Aryabhatta</a:t>
            </a:r>
            <a:r>
              <a:rPr lang="en-US" dirty="0"/>
              <a:t> – great mathematician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409" y="1518729"/>
            <a:ext cx="3816927" cy="19934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955" y="1608881"/>
            <a:ext cx="2075757" cy="26169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51964" y="995509"/>
            <a:ext cx="2341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Kalidas</a:t>
            </a:r>
            <a:r>
              <a:rPr lang="en-US" sz="2800" dirty="0"/>
              <a:t> - Poet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445599" y="3561165"/>
            <a:ext cx="54725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Charak</a:t>
            </a:r>
            <a:r>
              <a:rPr lang="en-US" sz="2800" dirty="0"/>
              <a:t> – Physician who contributed to Science of Ayurveda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074" y="4415476"/>
            <a:ext cx="2371725" cy="235007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49635" y="4337946"/>
            <a:ext cx="64423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Chanakya</a:t>
            </a:r>
            <a:r>
              <a:rPr lang="en-US" sz="2800" b="1" dirty="0"/>
              <a:t> - </a:t>
            </a:r>
            <a:r>
              <a:rPr lang="en-US" sz="2800" dirty="0"/>
              <a:t>pioneer of the field of political science and economics in India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955" y="5292053"/>
            <a:ext cx="2565399" cy="156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72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110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Vedic Period</vt:lpstr>
      <vt:lpstr>Vedas: Sacred Writings of Hinduism</vt:lpstr>
      <vt:lpstr>Contribution of Vedic Times </vt:lpstr>
      <vt:lpstr>An Example of Vedic Math</vt:lpstr>
      <vt:lpstr>Contribution of Vedic Times </vt:lpstr>
    </vt:vector>
  </TitlesOfParts>
  <Company>Celgene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Vedic Period</dc:title>
  <dc:creator>Sudha Vippagunta</dc:creator>
  <cp:lastModifiedBy>Sudha Vippagunta</cp:lastModifiedBy>
  <cp:revision>14</cp:revision>
  <dcterms:created xsi:type="dcterms:W3CDTF">2017-01-23T20:53:16Z</dcterms:created>
  <dcterms:modified xsi:type="dcterms:W3CDTF">2017-04-16T02:43:43Z</dcterms:modified>
</cp:coreProperties>
</file>